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5B333D-C29D-4ADD-96DF-0EC8B0B67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5BE729B-7B51-48AB-AB53-43B0BA4EE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1978B53-A107-4B89-ACE7-3D9921D3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5154CE-2AF1-490C-B690-3D49E03C7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10164F-AF5F-4884-BC40-F2C2567A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346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8D30D8-3FA2-4419-9126-1F7B52566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93E3CF0-CDA7-4462-86D2-C62C0D90C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62EE7A-9334-404D-92E9-81EAC130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CD4607A-8659-4969-845E-BCD5CAD4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8FC287-D0CF-4152-8423-3E9CF34B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756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64FA5B7-1716-485C-AF93-81E1509675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5833204-4341-4B4E-9661-5D0719097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8C7740-F057-4BB1-A22D-AEA6A881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B6182A5-2513-49F7-B746-BDC63E18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C7394BA-495A-4D84-8038-31ADC392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475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5B26F8-C440-46C9-B304-30FEFA46A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BD1588-F0BA-4F93-80FE-8A0574EE5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E409AA-6FD1-4FA7-8622-59E91D0D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0FB866-4866-4163-9110-790D0AF5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C822673-0683-469B-8EE3-0A44762F5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708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BC0B11-FC4B-41C6-BFDC-B1D82C47B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86E8D2A-772B-4E9B-A5E2-F7221703B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9734F70-3180-4D79-BDF6-9B979D52F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1B6852-C700-47E3-945F-4CDB616C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3A5E7A-38E6-4273-8076-61E1A6E9D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3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700315-CCD5-4205-A81F-AAECB7EE5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CC64E3-FD48-484D-B9BC-F9AC61E72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BDF1C7A-7D5F-4C40-9A48-DA81214FC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8A51262-F4E8-4F8C-A522-E538E3EF4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FD5DF7-8FBC-45D6-B18D-D78B089C5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A800924-5938-4EEE-95D8-ECA5722D3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11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5E3D95-60B2-41FE-921F-9CC14125B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96B719-E8EE-4FF7-B8FB-F01877C78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BEBF697-C2A6-4B34-8C2F-CD1AC1CC9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A756B77-1EDA-42B7-AB49-D91FC0E0C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F24F501-C78F-4E50-A10A-715D194370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4AD72D0-956D-406E-BF86-073A63F8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701E5E5-44DA-41DE-A41C-76E8523D3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4FD62C1-F578-42D9-946B-F417A854C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298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A00231-6B0B-4F14-9A19-B3088FA5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66B6899-20E3-4BAA-AFC6-5A2371E9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BD8FD46-1BCE-45EE-8A25-19CA3BA22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B9D6A7-7618-4B3E-B56E-30DF90E7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000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04E2900-A7C5-4ADF-8812-D3DFA2C93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90C8E1D-A880-4312-91B2-4C036ED80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804C881-21B2-483F-9875-B7A039891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371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C78064-8906-4F66-8EAA-42C1358B3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45A862-0DD1-43F7-A6D4-D5B8FD946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359E857-9F51-4EAE-A81B-FC70F0A34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8A764D3-4433-4FC8-93CA-EFA47A9A7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633DD49-7F5E-4003-A3F2-1ECCD957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63B8CC4-285E-4FAB-BA9E-7F11E99B8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543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B43FB9-BACC-4ADB-AA07-7144DCFD1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B75E6FC-7D23-4FC0-9F7F-67A279C1F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FBF69E1-6D21-4F90-B355-0C1FE6DD2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67DF036-C7A0-4527-9504-88FAA09A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6DEC2A4-0562-43F9-8613-AC998C38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E38D51-A9F2-48CE-A134-33BF8682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167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731E97D-584E-42EF-950C-0DB3EB304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C2CB0E-077F-4AED-A08D-75FF78F73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457D5DE-50A3-4C78-8E0E-CFA058845A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0E204-6D83-4BCF-8B1B-8C9644F142AD}" type="datetimeFigureOut">
              <a:rPr lang="fi-FI" smtClean="0"/>
              <a:t>16.9.2019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9422DE-5F13-475B-940B-6D3B3D95F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BE759F-B05F-4A6A-A744-079C1BFC54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56D7-7252-4EC9-83CD-29049B5070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73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FAA2A6-C68D-4ABB-B73D-06D2659D3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i-FI" b="1" dirty="0" err="1">
                <a:latin typeface="Georgia" panose="02040502050405020303" pitchFamily="18" charset="0"/>
              </a:rPr>
              <a:t>Selkis</a:t>
            </a:r>
            <a:r>
              <a:rPr lang="fi-FI" b="1" dirty="0">
                <a:latin typeface="Georgia" panose="02040502050405020303" pitchFamily="18" charset="0"/>
              </a:rPr>
              <a:t>-pöllöjä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1C9213E-610B-4824-BE2A-C688E976C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i-FI" dirty="0">
                <a:latin typeface="Trebuchet MS" panose="020B0603020202020204" pitchFamily="34" charset="0"/>
              </a:rPr>
              <a:t>Printatkaa ja käyttäkää vapaasti </a:t>
            </a:r>
            <a:r>
              <a:rPr lang="fi-FI" dirty="0" err="1">
                <a:latin typeface="Trebuchet MS" panose="020B0603020202020204" pitchFamily="34" charset="0"/>
              </a:rPr>
              <a:t>Selkis</a:t>
            </a:r>
            <a:r>
              <a:rPr lang="fi-FI" dirty="0">
                <a:latin typeface="Trebuchet MS" panose="020B0603020202020204" pitchFamily="34" charset="0"/>
              </a:rPr>
              <a:t>-hyllyn ja -aineistojen yhteydessä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61B91123-A5FE-4175-B25B-0ED6F8F16F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0"/>
            <a:ext cx="1420673" cy="2006600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EFC8DE0E-2D42-41B4-86A3-142DB1A30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020" y="6082475"/>
            <a:ext cx="1933960" cy="40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20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Violetti Selkis-pöllö. Pöllö katsoo suurilla silmillä ja osoittaa siivellään vasemmalle.">
            <a:extLst>
              <a:ext uri="{FF2B5EF4-FFF2-40B4-BE49-F238E27FC236}">
                <a16:creationId xmlns:a16="http://schemas.microsoft.com/office/drawing/2014/main" id="{826E6947-448E-4D1A-9375-83D2AEF388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962" y="213962"/>
            <a:ext cx="6430076" cy="643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9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Violetti Selkis-pöllö. Pöllö katsoo suurilla silmillä kohti katsojaa.">
            <a:extLst>
              <a:ext uri="{FF2B5EF4-FFF2-40B4-BE49-F238E27FC236}">
                <a16:creationId xmlns:a16="http://schemas.microsoft.com/office/drawing/2014/main" id="{72D59D70-DE74-449B-9298-00FB43426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40" y="1016372"/>
            <a:ext cx="4986320" cy="482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34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Vihreä Selkis-pöllö. Pöllö katsoo suurilla silmillä ja osoittaa siivellään vasemmalle.">
            <a:extLst>
              <a:ext uri="{FF2B5EF4-FFF2-40B4-BE49-F238E27FC236}">
                <a16:creationId xmlns:a16="http://schemas.microsoft.com/office/drawing/2014/main" id="{DA06BD4A-C8CF-4621-8FB5-6747CAE4FD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358" y="1259003"/>
            <a:ext cx="5571283" cy="433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96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Vihreä Selkis-pöllö. Pöllö katsoo suurilla silmillä ja osoittaa siivellään oikealle.">
            <a:extLst>
              <a:ext uri="{FF2B5EF4-FFF2-40B4-BE49-F238E27FC236}">
                <a16:creationId xmlns:a16="http://schemas.microsoft.com/office/drawing/2014/main" id="{23529F68-4118-437A-8A10-EF66FB220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06" y="1234621"/>
            <a:ext cx="5565188" cy="438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74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Laajakuva</PresentationFormat>
  <Paragraphs>2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Trebuchet MS</vt:lpstr>
      <vt:lpstr>Office-teema</vt:lpstr>
      <vt:lpstr>Selkis-pöllöjä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Selkis-pöllöjä</dc:title>
  <dc:creator>Koski Johannes</dc:creator>
  <cp:lastModifiedBy>Koski Johannes</cp:lastModifiedBy>
  <cp:revision>5</cp:revision>
  <dcterms:created xsi:type="dcterms:W3CDTF">2019-09-16T05:33:44Z</dcterms:created>
  <dcterms:modified xsi:type="dcterms:W3CDTF">2019-09-16T05:45:12Z</dcterms:modified>
</cp:coreProperties>
</file>